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l-Johan Hornestam" initials="CH" lastIdx="1" clrIdx="0">
    <p:extLst>
      <p:ext uri="{19B8F6BF-5375-455C-9EA6-DF929625EA0E}">
        <p15:presenceInfo xmlns:p15="http://schemas.microsoft.com/office/powerpoint/2012/main" userId="0f4a07640d40c95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1T10:31:53.114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kolum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E9D6DA6-61A3-45CB-AADD-36C4F4F691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600200"/>
            <a:ext cx="8791575" cy="873294"/>
          </a:xfrm>
        </p:spPr>
        <p:txBody>
          <a:bodyPr/>
          <a:lstStyle/>
          <a:p>
            <a:r>
              <a:rPr lang="sv-SE" dirty="0"/>
              <a:t>The Matthew Foundation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1220D64E-195A-4654-AB85-D87BEE63EE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En presentation av </a:t>
            </a:r>
            <a:r>
              <a:rPr lang="sv-SE" dirty="0" err="1"/>
              <a:t>carl-johan</a:t>
            </a:r>
            <a:r>
              <a:rPr lang="sv-SE" dirty="0"/>
              <a:t> och </a:t>
            </a:r>
            <a:r>
              <a:rPr lang="sv-SE" dirty="0" err="1"/>
              <a:t>alexander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353233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08A7E9C0-3138-4F7F-B0B5-3CCFAE565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508" y="969084"/>
            <a:ext cx="9661958" cy="491983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51A7A365-0F63-4588-A9C1-616BA3EA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057" y="5892799"/>
            <a:ext cx="9910859" cy="682472"/>
          </a:xfrm>
        </p:spPr>
        <p:txBody>
          <a:bodyPr/>
          <a:lstStyle/>
          <a:p>
            <a:pPr algn="ctr"/>
            <a:r>
              <a:rPr lang="sv-SE" dirty="0"/>
              <a:t>En sida om pågående hjälpinsatser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856085" y="441980"/>
            <a:ext cx="2938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Vad vi har gjort</a:t>
            </a:r>
          </a:p>
        </p:txBody>
      </p:sp>
    </p:spTree>
    <p:extLst>
      <p:ext uri="{BB962C8B-B14F-4D97-AF65-F5344CB8AC3E}">
        <p14:creationId xmlns:p14="http://schemas.microsoft.com/office/powerpoint/2010/main" val="3227688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08A7E9C0-3138-4F7F-B0B5-3CCFAE565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508" y="1510227"/>
            <a:ext cx="9661958" cy="383754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51A7A365-0F63-4588-A9C1-616BA3EA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057" y="5892799"/>
            <a:ext cx="9910859" cy="682472"/>
          </a:xfrm>
        </p:spPr>
        <p:txBody>
          <a:bodyPr/>
          <a:lstStyle/>
          <a:p>
            <a:pPr algn="ctr"/>
            <a:r>
              <a:rPr lang="sv-SE" dirty="0"/>
              <a:t>Kod för att byta språk mellan svenska och engelska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209495" y="441979"/>
            <a:ext cx="3773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Problem vi har stött på</a:t>
            </a: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1C79FDBB-C4CA-4526-B6A0-EDFA534488ED}"/>
              </a:ext>
            </a:extLst>
          </p:cNvPr>
          <p:cNvSpPr txBox="1"/>
          <p:nvPr/>
        </p:nvSpPr>
        <p:spPr>
          <a:xfrm>
            <a:off x="4368189" y="965199"/>
            <a:ext cx="322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Att göra en dubbelspråkig sida</a:t>
            </a:r>
          </a:p>
        </p:txBody>
      </p:sp>
    </p:spTree>
    <p:extLst>
      <p:ext uri="{BB962C8B-B14F-4D97-AF65-F5344CB8AC3E}">
        <p14:creationId xmlns:p14="http://schemas.microsoft.com/office/powerpoint/2010/main" val="2953599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08A7E9C0-3138-4F7F-B0B5-3CCFAE565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96664" y="1510227"/>
            <a:ext cx="4765645" cy="383754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51A7A365-0F63-4588-A9C1-616BA3EA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057" y="5892799"/>
            <a:ext cx="9910859" cy="682472"/>
          </a:xfrm>
        </p:spPr>
        <p:txBody>
          <a:bodyPr/>
          <a:lstStyle/>
          <a:p>
            <a:pPr algn="ctr"/>
            <a:r>
              <a:rPr lang="sv-SE" dirty="0"/>
              <a:t>Kod i store för att byta mellan svenska och engelska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209495" y="441979"/>
            <a:ext cx="3773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Problem vi har stött på</a:t>
            </a: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1C79FDBB-C4CA-4526-B6A0-EDFA534488ED}"/>
              </a:ext>
            </a:extLst>
          </p:cNvPr>
          <p:cNvSpPr txBox="1"/>
          <p:nvPr/>
        </p:nvSpPr>
        <p:spPr>
          <a:xfrm>
            <a:off x="4368189" y="965199"/>
            <a:ext cx="322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Att göra en dubbelspråkig sida</a:t>
            </a:r>
          </a:p>
        </p:txBody>
      </p:sp>
    </p:spTree>
    <p:extLst>
      <p:ext uri="{BB962C8B-B14F-4D97-AF65-F5344CB8AC3E}">
        <p14:creationId xmlns:p14="http://schemas.microsoft.com/office/powerpoint/2010/main" val="1142024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209495" y="441979"/>
            <a:ext cx="3773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Problem vi har stött på</a:t>
            </a: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1C79FDBB-C4CA-4526-B6A0-EDFA534488ED}"/>
              </a:ext>
            </a:extLst>
          </p:cNvPr>
          <p:cNvSpPr txBox="1"/>
          <p:nvPr/>
        </p:nvSpPr>
        <p:spPr>
          <a:xfrm>
            <a:off x="3898963" y="948000"/>
            <a:ext cx="4269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Flytta över redan skriven kod till Wordpress</a:t>
            </a:r>
          </a:p>
        </p:txBody>
      </p:sp>
      <p:pic>
        <p:nvPicPr>
          <p:cNvPr id="2050" name="Picture 2" descr="Vad är Wordpress? - Thurn Data &amp; System Konsult">
            <a:extLst>
              <a:ext uri="{FF2B5EF4-FFF2-40B4-BE49-F238E27FC236}">
                <a16:creationId xmlns:a16="http://schemas.microsoft.com/office/drawing/2014/main" id="{B48BEA5A-6F0A-4C05-A0D1-7FE4C4DD6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355" y="1471220"/>
            <a:ext cx="6477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5285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209495" y="441979"/>
            <a:ext cx="3773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Problem vi har stött på</a:t>
            </a: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1C79FDBB-C4CA-4526-B6A0-EDFA534488ED}"/>
              </a:ext>
            </a:extLst>
          </p:cNvPr>
          <p:cNvSpPr txBox="1"/>
          <p:nvPr/>
        </p:nvSpPr>
        <p:spPr>
          <a:xfrm>
            <a:off x="4570707" y="965199"/>
            <a:ext cx="4269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Brist på material </a:t>
            </a:r>
            <a:r>
              <a:rPr kumimoji="0" lang="sv-S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frå</a:t>
            </a:r>
            <a:r>
              <a:rPr lang="sv-SE" dirty="0">
                <a:solidFill>
                  <a:prstClr val="white"/>
                </a:solidFill>
                <a:latin typeface="Tw Cen MT" panose="020B0602020104020603"/>
              </a:rPr>
              <a:t>n kund</a:t>
            </a:r>
            <a:endParaRPr kumimoji="0" lang="sv-S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1032" name="Picture 8" descr="What to do on holidays when there's nothing to do | Advisor Travel ...">
            <a:extLst>
              <a:ext uri="{FF2B5EF4-FFF2-40B4-BE49-F238E27FC236}">
                <a16:creationId xmlns:a16="http://schemas.microsoft.com/office/drawing/2014/main" id="{B779EF23-6C0E-4333-8C8C-E59A8A87A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775" y="1346432"/>
            <a:ext cx="7600950" cy="478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7098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209495" y="441979"/>
            <a:ext cx="3773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Problem vi har stött på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B779EF23-6C0E-4333-8C8C-E59A8A87A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009775" y="1598807"/>
            <a:ext cx="7600950" cy="4275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ruta 2">
            <a:extLst>
              <a:ext uri="{FF2B5EF4-FFF2-40B4-BE49-F238E27FC236}">
                <a16:creationId xmlns:a16="http://schemas.microsoft.com/office/drawing/2014/main" id="{EF15906D-7EFA-48DC-B8F8-37FD7F8F736D}"/>
              </a:ext>
            </a:extLst>
          </p:cNvPr>
          <p:cNvSpPr txBox="1"/>
          <p:nvPr/>
        </p:nvSpPr>
        <p:spPr>
          <a:xfrm>
            <a:off x="3457574" y="983659"/>
            <a:ext cx="527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Göra en fungerande </a:t>
            </a:r>
            <a:r>
              <a:rPr lang="sv-SE" dirty="0" err="1"/>
              <a:t>dropdown</a:t>
            </a:r>
            <a:r>
              <a:rPr lang="sv-SE" dirty="0"/>
              <a:t>-meny med </a:t>
            </a:r>
            <a:r>
              <a:rPr lang="sv-SE" dirty="0" err="1"/>
              <a:t>bootstrap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06282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4EB620D-D720-4B06-A907-1A210D838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Lärdomar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E145142-2A7F-4A4D-BA9A-69D47550A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Inte bara positivt med alltför ”fria tyglar”</a:t>
            </a:r>
          </a:p>
          <a:p>
            <a:r>
              <a:rPr lang="sv-SE" dirty="0" err="1"/>
              <a:t>Parprogrammering</a:t>
            </a:r>
            <a:r>
              <a:rPr lang="sv-SE" dirty="0"/>
              <a:t> kan vara produktivt</a:t>
            </a:r>
          </a:p>
          <a:p>
            <a:r>
              <a:rPr lang="sv-SE" dirty="0"/>
              <a:t>Viktigt med kommunikation med kunden</a:t>
            </a:r>
          </a:p>
          <a:p>
            <a:pPr marL="0" indent="0">
              <a:buNone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259657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4EB620D-D720-4B06-A907-1A210D838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Slutsats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E145142-2A7F-4A4D-BA9A-69D47550A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Kunden blev nöjd</a:t>
            </a:r>
          </a:p>
          <a:p>
            <a:r>
              <a:rPr lang="sv-SE" dirty="0"/>
              <a:t>Handledaren blev nöjd</a:t>
            </a:r>
          </a:p>
          <a:p>
            <a:r>
              <a:rPr lang="sv-SE" dirty="0"/>
              <a:t>Vi är nöjda (förutom startsidan)</a:t>
            </a:r>
          </a:p>
        </p:txBody>
      </p:sp>
    </p:spTree>
    <p:extLst>
      <p:ext uri="{BB962C8B-B14F-4D97-AF65-F5344CB8AC3E}">
        <p14:creationId xmlns:p14="http://schemas.microsoft.com/office/powerpoint/2010/main" val="1940714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4EB620D-D720-4B06-A907-1A210D838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The </a:t>
            </a:r>
            <a:r>
              <a:rPr lang="sv-SE" dirty="0" err="1"/>
              <a:t>matthew</a:t>
            </a:r>
            <a:r>
              <a:rPr lang="sv-SE" dirty="0"/>
              <a:t> </a:t>
            </a:r>
            <a:r>
              <a:rPr lang="sv-SE" dirty="0" err="1"/>
              <a:t>foundation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E145142-2A7F-4A4D-BA9A-69D47550A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Kort om The Matthew Foundation, vad är det?</a:t>
            </a:r>
          </a:p>
          <a:p>
            <a:r>
              <a:rPr lang="sv-SE" dirty="0"/>
              <a:t>Vad vi har gjort</a:t>
            </a:r>
          </a:p>
          <a:p>
            <a:r>
              <a:rPr lang="sv-SE" dirty="0"/>
              <a:t>Problem vi har stött på</a:t>
            </a:r>
          </a:p>
          <a:p>
            <a:r>
              <a:rPr lang="sv-SE" dirty="0"/>
              <a:t>Lärdomar</a:t>
            </a:r>
          </a:p>
          <a:p>
            <a:r>
              <a:rPr lang="sv-SE" dirty="0"/>
              <a:t>Slutsats</a:t>
            </a:r>
          </a:p>
        </p:txBody>
      </p:sp>
    </p:spTree>
    <p:extLst>
      <p:ext uri="{BB962C8B-B14F-4D97-AF65-F5344CB8AC3E}">
        <p14:creationId xmlns:p14="http://schemas.microsoft.com/office/powerpoint/2010/main" val="267387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F3A6162-6D55-43CC-830F-4D4E8ED52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384917"/>
            <a:ext cx="9906000" cy="712017"/>
          </a:xfrm>
        </p:spPr>
        <p:txBody>
          <a:bodyPr/>
          <a:lstStyle/>
          <a:p>
            <a:r>
              <a:rPr lang="sv-SE" dirty="0"/>
              <a:t>Vad är the </a:t>
            </a:r>
            <a:r>
              <a:rPr lang="sv-SE" dirty="0" err="1"/>
              <a:t>matthew</a:t>
            </a:r>
            <a:r>
              <a:rPr lang="sv-SE" dirty="0"/>
              <a:t> </a:t>
            </a:r>
            <a:r>
              <a:rPr lang="sv-SE" dirty="0" err="1"/>
              <a:t>foundation</a:t>
            </a:r>
            <a:r>
              <a:rPr lang="sv-SE" dirty="0"/>
              <a:t>?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E88F842A-D9ED-44DA-B486-9CD93D0C8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320354"/>
            <a:ext cx="9906000" cy="1374776"/>
          </a:xfrm>
        </p:spPr>
        <p:txBody>
          <a:bodyPr/>
          <a:lstStyle/>
          <a:p>
            <a:r>
              <a:rPr lang="sv-SE" dirty="0"/>
              <a:t>Det är en ideell förening som hjälper utsatta barn och unga i </a:t>
            </a:r>
            <a:r>
              <a:rPr lang="sv-SE" dirty="0" err="1"/>
              <a:t>nigeria</a:t>
            </a:r>
            <a:endParaRPr lang="sv-SE" dirty="0"/>
          </a:p>
          <a:p>
            <a:r>
              <a:rPr lang="sv-SE" dirty="0"/>
              <a:t>Grundarna heter </a:t>
            </a:r>
            <a:r>
              <a:rPr lang="sv-SE" dirty="0" err="1"/>
              <a:t>cecilia</a:t>
            </a:r>
            <a:r>
              <a:rPr lang="sv-SE" dirty="0"/>
              <a:t> </a:t>
            </a:r>
            <a:r>
              <a:rPr lang="sv-SE" dirty="0" err="1"/>
              <a:t>chidl</a:t>
            </a:r>
            <a:r>
              <a:rPr lang="sv-SE" dirty="0"/>
              <a:t> </a:t>
            </a:r>
            <a:r>
              <a:rPr lang="sv-SE" dirty="0" err="1"/>
              <a:t>nilsson</a:t>
            </a:r>
            <a:r>
              <a:rPr lang="sv-SE" dirty="0"/>
              <a:t> och jan </a:t>
            </a:r>
            <a:r>
              <a:rPr lang="sv-SE" dirty="0" err="1"/>
              <a:t>hammarström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700854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 descr="En bild som visar foto, liten, leksak, man&#10;&#10;Automatiskt genererad beskrivning">
            <a:extLst>
              <a:ext uri="{FF2B5EF4-FFF2-40B4-BE49-F238E27FC236}">
                <a16:creationId xmlns:a16="http://schemas.microsoft.com/office/drawing/2014/main" id="{08A7E9C0-3138-4F7F-B0B5-3CCFAE565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508" y="965200"/>
            <a:ext cx="9661958" cy="4927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51A7A365-0F63-4588-A9C1-616BA3EA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057" y="5892799"/>
            <a:ext cx="9910859" cy="682472"/>
          </a:xfrm>
        </p:spPr>
        <p:txBody>
          <a:bodyPr/>
          <a:lstStyle/>
          <a:p>
            <a:pPr algn="ctr"/>
            <a:r>
              <a:rPr lang="sv-SE" dirty="0"/>
              <a:t>Startsida med bildkarusell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856085" y="441980"/>
            <a:ext cx="2938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800" dirty="0"/>
              <a:t>Vad vi har gjort</a:t>
            </a:r>
          </a:p>
        </p:txBody>
      </p:sp>
    </p:spTree>
    <p:extLst>
      <p:ext uri="{BB962C8B-B14F-4D97-AF65-F5344CB8AC3E}">
        <p14:creationId xmlns:p14="http://schemas.microsoft.com/office/powerpoint/2010/main" val="2385484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08A7E9C0-3138-4F7F-B0B5-3CCFAE565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508" y="969084"/>
            <a:ext cx="9661958" cy="491983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51A7A365-0F63-4588-A9C1-616BA3EA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057" y="5892799"/>
            <a:ext cx="9910859" cy="682472"/>
          </a:xfrm>
        </p:spPr>
        <p:txBody>
          <a:bodyPr/>
          <a:lstStyle/>
          <a:p>
            <a:pPr algn="ctr"/>
            <a:r>
              <a:rPr lang="sv-SE" dirty="0"/>
              <a:t>Om oss sida med föreningens bakgrund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856085" y="441980"/>
            <a:ext cx="2938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Vad vi har gjort</a:t>
            </a:r>
          </a:p>
        </p:txBody>
      </p:sp>
    </p:spTree>
    <p:extLst>
      <p:ext uri="{BB962C8B-B14F-4D97-AF65-F5344CB8AC3E}">
        <p14:creationId xmlns:p14="http://schemas.microsoft.com/office/powerpoint/2010/main" val="4080144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08A7E9C0-3138-4F7F-B0B5-3CCFAE565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507" y="972969"/>
            <a:ext cx="9661958" cy="491983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51A7A365-0F63-4588-A9C1-616BA3EA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057" y="5892799"/>
            <a:ext cx="9910859" cy="682472"/>
          </a:xfrm>
        </p:spPr>
        <p:txBody>
          <a:bodyPr/>
          <a:lstStyle/>
          <a:p>
            <a:pPr algn="ctr"/>
            <a:r>
              <a:rPr lang="sv-SE" dirty="0"/>
              <a:t>Föreningens stadgar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856085" y="441980"/>
            <a:ext cx="2938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Vad vi har gjort</a:t>
            </a:r>
          </a:p>
        </p:txBody>
      </p:sp>
    </p:spTree>
    <p:extLst>
      <p:ext uri="{BB962C8B-B14F-4D97-AF65-F5344CB8AC3E}">
        <p14:creationId xmlns:p14="http://schemas.microsoft.com/office/powerpoint/2010/main" val="1771200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08A7E9C0-3138-4F7F-B0B5-3CCFAE565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508" y="969084"/>
            <a:ext cx="9661958" cy="491983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51A7A365-0F63-4588-A9C1-616BA3EA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057" y="5892799"/>
            <a:ext cx="9910859" cy="682472"/>
          </a:xfrm>
        </p:spPr>
        <p:txBody>
          <a:bodyPr/>
          <a:lstStyle/>
          <a:p>
            <a:pPr algn="ctr"/>
            <a:r>
              <a:rPr lang="sv-SE" dirty="0"/>
              <a:t>Kontaktsida med information om hur man kontaktar föreningen, donationsinfo samt ett kontaktformulär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856085" y="441980"/>
            <a:ext cx="2938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Vad vi har gjort</a:t>
            </a:r>
          </a:p>
        </p:txBody>
      </p:sp>
    </p:spTree>
    <p:extLst>
      <p:ext uri="{BB962C8B-B14F-4D97-AF65-F5344CB8AC3E}">
        <p14:creationId xmlns:p14="http://schemas.microsoft.com/office/powerpoint/2010/main" val="624079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08A7E9C0-3138-4F7F-B0B5-3CCFAE565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8508" y="969084"/>
            <a:ext cx="9661958" cy="491983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51A7A365-0F63-4588-A9C1-616BA3EA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057" y="5892799"/>
            <a:ext cx="9910859" cy="682472"/>
          </a:xfrm>
        </p:spPr>
        <p:txBody>
          <a:bodyPr/>
          <a:lstStyle/>
          <a:p>
            <a:pPr algn="ctr"/>
            <a:r>
              <a:rPr lang="sv-SE" dirty="0"/>
              <a:t>Galleri med barn och unga som har fått hjälp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856085" y="441980"/>
            <a:ext cx="2938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Vad vi har gjort</a:t>
            </a:r>
          </a:p>
        </p:txBody>
      </p:sp>
    </p:spTree>
    <p:extLst>
      <p:ext uri="{BB962C8B-B14F-4D97-AF65-F5344CB8AC3E}">
        <p14:creationId xmlns:p14="http://schemas.microsoft.com/office/powerpoint/2010/main" val="1167858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08A7E9C0-3138-4F7F-B0B5-3CCFAE565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84104" y="965200"/>
            <a:ext cx="9590766" cy="4927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51A7A365-0F63-4588-A9C1-616BA3EA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057" y="5892799"/>
            <a:ext cx="9910859" cy="682472"/>
          </a:xfrm>
        </p:spPr>
        <p:txBody>
          <a:bodyPr/>
          <a:lstStyle/>
          <a:p>
            <a:pPr algn="ctr"/>
            <a:r>
              <a:rPr lang="sv-SE" dirty="0"/>
              <a:t>Bildmodal som kommer upp när man klickar på en bild i galleriet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0510C738-4934-4B71-9223-E2317563FBE3}"/>
              </a:ext>
            </a:extLst>
          </p:cNvPr>
          <p:cNvSpPr txBox="1"/>
          <p:nvPr/>
        </p:nvSpPr>
        <p:spPr>
          <a:xfrm>
            <a:off x="4856085" y="441980"/>
            <a:ext cx="2938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Vad vi har gjort</a:t>
            </a:r>
          </a:p>
        </p:txBody>
      </p:sp>
    </p:spTree>
    <p:extLst>
      <p:ext uri="{BB962C8B-B14F-4D97-AF65-F5344CB8AC3E}">
        <p14:creationId xmlns:p14="http://schemas.microsoft.com/office/powerpoint/2010/main" val="31247884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t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TM04033919[[fn=Krets]]</Template>
  <TotalTime>176</TotalTime>
  <Words>243</Words>
  <Application>Microsoft Office PowerPoint</Application>
  <PresentationFormat>Bredbild</PresentationFormat>
  <Paragraphs>45</Paragraphs>
  <Slides>17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2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17</vt:i4>
      </vt:variant>
    </vt:vector>
  </HeadingPairs>
  <TitlesOfParts>
    <vt:vector size="20" baseType="lpstr">
      <vt:lpstr>Arial</vt:lpstr>
      <vt:lpstr>Tw Cen MT</vt:lpstr>
      <vt:lpstr>Krets</vt:lpstr>
      <vt:lpstr>The Matthew Foundation</vt:lpstr>
      <vt:lpstr>The matthew foundation</vt:lpstr>
      <vt:lpstr>Vad är the matthew foundation?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Lärdomar</vt:lpstr>
      <vt:lpstr>Slutsats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Matthew Foundation</dc:title>
  <dc:creator>Carl-Johan Hornestam</dc:creator>
  <cp:lastModifiedBy>Carl-Johan Hornestam</cp:lastModifiedBy>
  <cp:revision>9</cp:revision>
  <dcterms:created xsi:type="dcterms:W3CDTF">2020-06-01T08:19:34Z</dcterms:created>
  <dcterms:modified xsi:type="dcterms:W3CDTF">2020-06-01T11:17:42Z</dcterms:modified>
</cp:coreProperties>
</file>